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1" r:id="rId6"/>
    <p:sldId id="262" r:id="rId7"/>
    <p:sldId id="265" r:id="rId8"/>
    <p:sldId id="258" r:id="rId9"/>
    <p:sldId id="259" r:id="rId10"/>
    <p:sldId id="263" r:id="rId11"/>
    <p:sldId id="268" r:id="rId12"/>
    <p:sldId id="269" r:id="rId13"/>
    <p:sldId id="264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8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B920C-63E7-2E6A-0B50-1348569D9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B0676-01A6-A557-224C-E8C2B1DECD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C1688-ABF3-6697-D24E-4D2EE8C2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0192E-A9C7-2D88-410C-E255C563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87B38-3938-9A48-D016-CD93DAE9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2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F73BF-F581-74E6-0D5D-754AE2B9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ADAFB0-1D3F-29E3-4318-E781009D4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F3661-56C5-D074-7894-D12AFD6B8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3FBC3-53CB-B7F4-FF80-6B8027FBD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76BF4-2E84-4F0B-2A67-F6DC9B09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59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24AE21-E522-FDC2-942A-AF46897E0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804F2-E244-7A06-F105-3CD2A8116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52789-E5E5-0E6F-BCD1-9D811CDCF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4ECD4-72BF-1953-7DEA-00839F915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AF1F-4878-5B6B-4AAF-20D0590D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87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DD23C-6635-EB5F-F1EF-39E629A51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08EB0-F773-7185-8057-CCDDDE0BA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63F6E-DFD3-514E-C810-2221111EF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6B651-39B3-F998-844F-34BC4895B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C918D-D351-CF00-D8D9-9CD079E42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57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BE82E-8EDB-84B4-2DBD-6B439244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3E02F-8A13-C295-FF89-ECBFAA1CF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50B04-9846-F93D-7618-746F1222B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B9ECA-3D99-846D-CAD1-62FF8789E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24258-E784-C735-5E01-7AB47E323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78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4BD3-AA95-5A0E-16D3-2F4D8E11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F15F8-8EB3-8577-068B-618C4ADA03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09F62-69D4-1EDC-6980-D58683996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77987-1057-D1C3-EFEB-7510467F9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6C5FA-662B-4C17-8D88-BB9F001CC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BEDA6-BFB4-E9AE-420B-A324469B8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77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84A0A-7344-317A-9AD7-3DB6D6409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3F132-829B-0CFE-1E5B-152BB7636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355F4-0D31-6914-4DC2-62E00C2A3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FB43C-E746-1B7C-CA51-E6F6B186CE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319791-6C4E-8B88-0E77-B338EAB85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B43414-FB7E-5196-62F1-CC35391DB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7F7CD4-3707-A5AE-2818-8E0223D8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98D0A-5917-44C9-25AD-69DC4285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35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491F9-81EC-48B0-90C6-5A7FBBB4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1D0BFD-F33B-3155-43CC-9F6D783B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D3860-AF37-BF8B-1923-C12CCAD7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F99ED-DA74-5329-41B6-90B9A71A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8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315877-B2D9-8470-1497-161C768FB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F5C59-4721-82E1-F937-1DFFB5B64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B7D22-C7EB-8573-B563-A84DD665E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61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9081-F38C-0B3B-4B0A-86EF1234E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CEE76-117F-426A-2539-52B3CE7D2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D3A0A-F2E6-BF38-0BD9-C8BD9058E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8B4E3-5847-F893-CD07-47CF15CC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E2B56-04FE-BF04-908A-A66BAF83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5FCDD-040F-98FC-C1C2-AB9B41DE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5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7E1AF-2166-4C83-9375-490BFEEC6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BEE532-8281-4C5D-94A3-2958832D9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2B716-B60E-61D2-CFF1-D7C0D448C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D342D-4E4E-F39A-F1D9-484EE979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08746-25CB-C9EF-71D1-DCFCB292F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D8C77-605E-944C-7563-9641E708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69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2D416C-A8AB-CA7E-B07F-5D411743A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CB0C2-215B-700C-CBE2-61E0B7E84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CF645-EA2E-C21C-58C7-E1CF2439A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33796E-6236-4EEC-947C-B44CECC7C77A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93E6B-CE61-60CD-F8C7-FEF04660E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25B11-B172-D5FA-2AF7-893B15D4FA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0E9A5C-74EC-42CE-9AAB-F674D244F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69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707033-6AE9-6A8F-3EE8-4D408031C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955" y="552182"/>
            <a:ext cx="5998840" cy="3343135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5200"/>
              <a:t>Blackburn Northern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D19709-A915-05BB-9A21-DEEF087EF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4955" y="4067032"/>
            <a:ext cx="5998840" cy="2067068"/>
          </a:xfrm>
          <a:noFill/>
        </p:spPr>
        <p:txBody>
          <a:bodyPr>
            <a:normAutofit/>
          </a:bodyPr>
          <a:lstStyle/>
          <a:p>
            <a:pPr algn="l"/>
            <a:r>
              <a:rPr lang="en-GB" dirty="0"/>
              <a:t>BLACKBURN NORTHERN</a:t>
            </a:r>
          </a:p>
          <a:p>
            <a:pPr algn="l"/>
            <a:r>
              <a:rPr lang="en-GB" dirty="0"/>
              <a:t>Member Update </a:t>
            </a:r>
          </a:p>
          <a:p>
            <a:pPr algn="l"/>
            <a:r>
              <a:rPr lang="en-GB" dirty="0"/>
              <a:t>Date : 16</a:t>
            </a:r>
            <a:r>
              <a:rPr lang="en-GB" baseline="30000" dirty="0"/>
              <a:t>th</a:t>
            </a:r>
            <a:r>
              <a:rPr lang="en-GB" dirty="0"/>
              <a:t> September 2024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7CCC7A67-C273-91C8-F244-08ADE96A64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21" y="10"/>
            <a:ext cx="4782292" cy="65685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705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 dirty="0"/>
              <a:t>Outcome	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 fontScale="92500" lnSpcReduction="10000"/>
          </a:bodyPr>
          <a:lstStyle/>
          <a:p>
            <a:r>
              <a:rPr lang="en-GB" sz="2000" dirty="0"/>
              <a:t>Management unanimously voted that we need to complete the dome work in winter 24.</a:t>
            </a:r>
          </a:p>
          <a:p>
            <a:r>
              <a:rPr lang="en-GB" sz="2000" dirty="0"/>
              <a:t>This results in court 1 &amp; 2 refurbishment unfortunately having to be delayed.</a:t>
            </a:r>
          </a:p>
          <a:p>
            <a:r>
              <a:rPr lang="en-GB" sz="2000" dirty="0"/>
              <a:t>However we will continue to maintain the courts in the excellent way AF has maintained them.</a:t>
            </a:r>
          </a:p>
          <a:p>
            <a:r>
              <a:rPr lang="en-GB" sz="2000" dirty="0"/>
              <a:t>Hopefully have funds to fully refurbish court 1 &amp; 2 in the next couple of years, or as soon as financially possible.</a:t>
            </a:r>
          </a:p>
          <a:p>
            <a:r>
              <a:rPr lang="en-GB" sz="2000" dirty="0"/>
              <a:t>We will also improve the patio area outside Court 1.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22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 dirty="0"/>
              <a:t>Financials	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sz="2000" dirty="0"/>
              <a:t>£46,500 from the club reserves.</a:t>
            </a:r>
          </a:p>
          <a:p>
            <a:r>
              <a:rPr lang="en-GB" sz="2000" dirty="0"/>
              <a:t>£16,000 ( 8 x £2000 life time membership )</a:t>
            </a:r>
          </a:p>
          <a:p>
            <a:r>
              <a:rPr lang="en-GB" sz="2000" dirty="0"/>
              <a:t>£15,000 loan applied from tennis Lancashire repaid at £2000 per annum.</a:t>
            </a:r>
          </a:p>
          <a:p>
            <a:r>
              <a:rPr lang="en-GB" sz="2000" dirty="0"/>
              <a:t>But we still need more to finish the project and refurbish court 1 &amp; 2.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59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 dirty="0"/>
              <a:t>Action	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sz="2000" dirty="0"/>
              <a:t>We have let Platts know to delay the works on court 1 &amp; 2.</a:t>
            </a:r>
          </a:p>
          <a:p>
            <a:r>
              <a:rPr lang="en-GB" sz="2000" dirty="0"/>
              <a:t>The dome takes priority.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93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 dirty="0"/>
              <a:t>Help from Club Members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 fontScale="85000" lnSpcReduction="20000"/>
          </a:bodyPr>
          <a:lstStyle/>
          <a:p>
            <a:r>
              <a:rPr lang="en-GB" sz="2000" dirty="0"/>
              <a:t>We need support to raise funds for the club and the dome.</a:t>
            </a:r>
          </a:p>
          <a:p>
            <a:r>
              <a:rPr lang="en-GB" sz="2000" dirty="0"/>
              <a:t>Please speak to a committee member re the life membership.</a:t>
            </a:r>
          </a:p>
          <a:p>
            <a:r>
              <a:rPr lang="en-GB" sz="2000" dirty="0"/>
              <a:t>Please speak to a committee member if you would like to make a donation or offer support.</a:t>
            </a:r>
          </a:p>
          <a:p>
            <a:r>
              <a:rPr lang="en-GB" sz="2000" dirty="0"/>
              <a:t>We need support to refurbish court 1 &amp; 2.</a:t>
            </a:r>
          </a:p>
          <a:p>
            <a:r>
              <a:rPr lang="en-GB" sz="2000" dirty="0"/>
              <a:t>Management are reaching out to potential sponsors for all courts </a:t>
            </a:r>
            <a:r>
              <a:rPr lang="en-GB" sz="2000" dirty="0" err="1"/>
              <a:t>ie</a:t>
            </a:r>
            <a:r>
              <a:rPr lang="en-GB" sz="2000" dirty="0"/>
              <a:t>. Padel Court could be the Audi/VW court.</a:t>
            </a:r>
          </a:p>
          <a:p>
            <a:r>
              <a:rPr lang="en-GB" sz="2000" dirty="0"/>
              <a:t>A complete promotional package has been created for sponsors and SL is approaching interested parties.</a:t>
            </a:r>
          </a:p>
          <a:p>
            <a:r>
              <a:rPr lang="en-GB" sz="2000" dirty="0"/>
              <a:t>August 113,000 hits on our website.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51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 dirty="0"/>
              <a:t>Questions </a:t>
            </a:r>
            <a:br>
              <a:rPr lang="en-GB" sz="4000" dirty="0"/>
            </a:br>
            <a:endParaRPr lang="en-GB" sz="4000" dirty="0"/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r>
              <a:rPr lang="en-GB" sz="18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</a:t>
            </a:r>
            <a:r>
              <a:rPr lang="en-GB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 any member would like to take up the life member offer </a:t>
            </a:r>
          </a:p>
          <a:p>
            <a:r>
              <a:rPr lang="en-GB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Or make a donation </a:t>
            </a:r>
          </a:p>
          <a:p>
            <a:r>
              <a:rPr lang="en-GB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Or sponsor the club in some way 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Then please contact </a:t>
            </a:r>
            <a:r>
              <a:rPr lang="en-GB" sz="18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Nindi</a:t>
            </a:r>
            <a:r>
              <a:rPr lang="en-GB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or any member of the committee.</a:t>
            </a:r>
          </a:p>
          <a:p>
            <a:r>
              <a:rPr lang="en-GB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treasurer@blackburnnorthern.co.uk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 dirty="0"/>
              <a:t>Tennis Section Critical Development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sz="2000" dirty="0"/>
              <a:t>Completely refurbish Court 1 &amp; 2</a:t>
            </a:r>
          </a:p>
          <a:p>
            <a:r>
              <a:rPr lang="en-GB" sz="2000" dirty="0"/>
              <a:t>Refurnish all the netting round Court 1 &amp; 2</a:t>
            </a:r>
          </a:p>
          <a:p>
            <a:r>
              <a:rPr lang="en-GB" sz="2000" dirty="0"/>
              <a:t>Management committee approached Platts tennis courts ( positive credentials)</a:t>
            </a:r>
          </a:p>
          <a:p>
            <a:r>
              <a:rPr lang="en-GB" sz="2000" dirty="0"/>
              <a:t>Two site visits end 2022 and early 2023.</a:t>
            </a:r>
          </a:p>
          <a:p>
            <a:r>
              <a:rPr lang="en-GB" sz="2000" dirty="0"/>
              <a:t>Quote obtained March 2023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5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 dirty="0"/>
              <a:t>Tennis Section Critical Development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sz="2000" dirty="0"/>
              <a:t>Platts Tennis Courts quoted £55,000 plus VAT</a:t>
            </a:r>
          </a:p>
          <a:p>
            <a:r>
              <a:rPr lang="en-GB" sz="2000" dirty="0"/>
              <a:t>Management approved the quote and we agreed to refurbish the courts in October 2024, once the playing season was over.</a:t>
            </a:r>
          </a:p>
          <a:p>
            <a:r>
              <a:rPr lang="en-GB" sz="2000" dirty="0"/>
              <a:t>Management were going to use reserves of £46,500 and then look at raising the balance.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NOW HOLD THIS THOUGHT </a:t>
            </a:r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8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/>
              <a:t>Ian Broughton Dome Update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 fontScale="92500" lnSpcReduction="20000"/>
          </a:bodyPr>
          <a:lstStyle/>
          <a:p>
            <a:r>
              <a:rPr lang="en-GB" sz="2000" dirty="0"/>
              <a:t>Dome Constructed in 2004</a:t>
            </a:r>
          </a:p>
          <a:p>
            <a:r>
              <a:rPr lang="en-GB" sz="2000" dirty="0"/>
              <a:t>Official opening 2005</a:t>
            </a:r>
          </a:p>
          <a:p>
            <a:r>
              <a:rPr lang="en-GB" sz="2000" dirty="0"/>
              <a:t>Initial cost approx. £500,000</a:t>
            </a:r>
          </a:p>
          <a:p>
            <a:r>
              <a:rPr lang="en-GB" sz="2000" dirty="0"/>
              <a:t>Dome operational all year round</a:t>
            </a:r>
          </a:p>
          <a:p>
            <a:r>
              <a:rPr lang="en-GB" sz="2000" dirty="0"/>
              <a:t>Dome machinery runs 24 hours 365 days of the year</a:t>
            </a:r>
          </a:p>
          <a:p>
            <a:r>
              <a:rPr lang="en-GB" sz="2000" dirty="0"/>
              <a:t>Valuable asset for BBN due to revenue generated.</a:t>
            </a:r>
          </a:p>
          <a:p>
            <a:r>
              <a:rPr lang="en-GB" sz="2000" dirty="0"/>
              <a:t>Difficult to sustain BBN without the dome income.</a:t>
            </a:r>
          </a:p>
          <a:p>
            <a:r>
              <a:rPr lang="en-GB" sz="2000" dirty="0"/>
              <a:t>Blackburn Northern only club in East Lancs that has an indoor facility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0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/>
              <a:t>Ian Broughton Dome Update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sz="2000" dirty="0"/>
              <a:t>Annual Service through Bridome</a:t>
            </a:r>
          </a:p>
          <a:p>
            <a:r>
              <a:rPr lang="en-GB" sz="2000" dirty="0"/>
              <a:t>Guarantees reliability</a:t>
            </a:r>
          </a:p>
          <a:p>
            <a:r>
              <a:rPr lang="en-GB" sz="2000" dirty="0"/>
              <a:t>Service costs £2700 per annum</a:t>
            </a:r>
          </a:p>
          <a:p>
            <a:r>
              <a:rPr lang="en-GB" sz="2000" dirty="0"/>
              <a:t>Every November.</a:t>
            </a:r>
          </a:p>
          <a:p>
            <a:r>
              <a:rPr lang="en-GB" sz="2000" dirty="0"/>
              <a:t>Bridome have effectively kept the dome going for 22 years.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4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/>
              <a:t>Ian Broughton Dome Update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 fontScale="92500" lnSpcReduction="10000"/>
          </a:bodyPr>
          <a:lstStyle/>
          <a:p>
            <a:r>
              <a:rPr lang="en-GB" sz="2000" dirty="0"/>
              <a:t>November 23 Service</a:t>
            </a:r>
          </a:p>
          <a:p>
            <a:r>
              <a:rPr lang="en-GB" sz="2000" dirty="0"/>
              <a:t>Bridome found that the heating chamber that includes the inflation machinery need to be completely replaced.</a:t>
            </a:r>
          </a:p>
          <a:p>
            <a:r>
              <a:rPr lang="en-GB" sz="2000" dirty="0"/>
              <a:t>The heating chamber cannot be replaced without the whole inflation unit being replaced.</a:t>
            </a:r>
          </a:p>
          <a:p>
            <a:r>
              <a:rPr lang="en-GB" sz="2000" dirty="0"/>
              <a:t>Initial cost quoted was nearly a six figure sum.</a:t>
            </a:r>
          </a:p>
          <a:p>
            <a:r>
              <a:rPr lang="en-GB" sz="2000" dirty="0"/>
              <a:t> NM spoke to Bridome and re negotiated this lower, </a:t>
            </a:r>
          </a:p>
          <a:p>
            <a:r>
              <a:rPr lang="en-GB" sz="2000" dirty="0"/>
              <a:t>Costs can be shared with any member who is interested.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2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/>
              <a:t>Ian Broughton Dome Update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sz="2000" dirty="0"/>
              <a:t>Management Committee have looked at all options.</a:t>
            </a:r>
          </a:p>
          <a:p>
            <a:r>
              <a:rPr lang="en-GB" sz="2000" dirty="0"/>
              <a:t>Various people have surveyed the site.</a:t>
            </a:r>
          </a:p>
          <a:p>
            <a:r>
              <a:rPr lang="en-GB" sz="2000" dirty="0"/>
              <a:t>Unfortunately, all avenues lead us back to Bridome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7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/>
              <a:t>Ian Broughton Dome Update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sz="2000" dirty="0"/>
              <a:t>Matches played in the dome include</a:t>
            </a:r>
          </a:p>
          <a:p>
            <a:r>
              <a:rPr lang="en-GB" sz="2000" dirty="0"/>
              <a:t>Lancs Vets</a:t>
            </a:r>
          </a:p>
          <a:p>
            <a:r>
              <a:rPr lang="en-GB" sz="2000" dirty="0"/>
              <a:t>Winter League</a:t>
            </a:r>
          </a:p>
          <a:p>
            <a:r>
              <a:rPr lang="en-GB" sz="2000" dirty="0"/>
              <a:t>Lancashire County Seniors – 5 age groups.</a:t>
            </a:r>
          </a:p>
          <a:p>
            <a:r>
              <a:rPr lang="en-GB" sz="2000" dirty="0"/>
              <a:t>Primary School partnership for tennis competitions.</a:t>
            </a:r>
          </a:p>
          <a:p>
            <a:r>
              <a:rPr lang="en-GB" sz="2000" dirty="0"/>
              <a:t>County U12’s boys train</a:t>
            </a:r>
          </a:p>
          <a:p>
            <a:r>
              <a:rPr lang="en-GB" sz="2000" dirty="0"/>
              <a:t>Senior Interclub Competition.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57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53BD0-BF39-B69D-0232-3F8C299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r>
              <a:rPr lang="en-GB" sz="4000"/>
              <a:t>Ian Broughton Dome Update</a:t>
            </a:r>
          </a:p>
        </p:txBody>
      </p:sp>
      <p:pic>
        <p:nvPicPr>
          <p:cNvPr id="4" name="Picture 3" descr="Blackburn Northern Logo">
            <a:extLst>
              <a:ext uri="{FF2B5EF4-FFF2-40B4-BE49-F238E27FC236}">
                <a16:creationId xmlns:a16="http://schemas.microsoft.com/office/drawing/2014/main" id="{F63E00D5-4C88-F87E-663B-7C2F45DE5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" r="-1" b="-1"/>
          <a:stretch/>
        </p:blipFill>
        <p:spPr bwMode="auto">
          <a:xfrm>
            <a:off x="1335691" y="918640"/>
            <a:ext cx="3341042" cy="4589025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DAADC-81D1-AB4D-C631-6D05040D9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sz="2000" dirty="0"/>
              <a:t>Other uses for the dome include</a:t>
            </a:r>
          </a:p>
          <a:p>
            <a:r>
              <a:rPr lang="en-GB" sz="2000" dirty="0"/>
              <a:t>V I group on Tuesdays</a:t>
            </a:r>
          </a:p>
          <a:p>
            <a:r>
              <a:rPr lang="en-GB" sz="2000" dirty="0"/>
              <a:t>Local bookings</a:t>
            </a:r>
          </a:p>
          <a:p>
            <a:r>
              <a:rPr lang="en-GB" sz="2000" dirty="0"/>
              <a:t>Members block bookings</a:t>
            </a:r>
          </a:p>
          <a:p>
            <a:r>
              <a:rPr lang="en-GB" sz="2000" dirty="0"/>
              <a:t>Large coaching programme based at the club.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25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</TotalTime>
  <Words>662</Words>
  <Application>Microsoft Office PowerPoint</Application>
  <PresentationFormat>Widescreen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Blackburn Northern</vt:lpstr>
      <vt:lpstr>Tennis Section Critical Development</vt:lpstr>
      <vt:lpstr>Tennis Section Critical Development</vt:lpstr>
      <vt:lpstr>Ian Broughton Dome Update</vt:lpstr>
      <vt:lpstr>Ian Broughton Dome Update</vt:lpstr>
      <vt:lpstr>Ian Broughton Dome Update</vt:lpstr>
      <vt:lpstr>Ian Broughton Dome Update</vt:lpstr>
      <vt:lpstr>Ian Broughton Dome Update</vt:lpstr>
      <vt:lpstr>Ian Broughton Dome Update</vt:lpstr>
      <vt:lpstr>Outcome </vt:lpstr>
      <vt:lpstr>Financials </vt:lpstr>
      <vt:lpstr>Action </vt:lpstr>
      <vt:lpstr>Help from Club Members</vt:lpstr>
      <vt:lpstr>Questions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Narrinder Mathauda</dc:creator>
  <cp:lastModifiedBy>Michael Mason</cp:lastModifiedBy>
  <cp:revision>11</cp:revision>
  <dcterms:created xsi:type="dcterms:W3CDTF">2024-08-06T15:02:30Z</dcterms:created>
  <dcterms:modified xsi:type="dcterms:W3CDTF">2024-09-22T07:52:36Z</dcterms:modified>
</cp:coreProperties>
</file>